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4227-030C-42A0-903C-DD1E0734019D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B3C4E-588C-4944-BEE1-43E6C5B2C2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017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876AD-0334-4D51-AFBC-98012698B552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F41CB-6D55-4B53-B34C-26C27B202A20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EED72-BC75-45A5-AB10-28FAA527402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47BB6-FFCD-4EDA-9F14-7C9B0750EF2E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0DC27-7022-4A0D-A26D-D6152839E615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A1EE5-BE47-4A4E-A18C-EBCD17FFAFB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FF555-24A8-4B16-AC2C-9677B24D9804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5AD12-FB1D-4199-B78F-F355117A69F8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2A522-87F5-43E2-9939-C07FABADCA8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3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8BD5D-E483-4CC8-AB86-B70A3791D0F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4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4EB2D-673B-4CE7-AD9E-F1E8F64564C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91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A9BC5-42DD-411D-9A2A-F4FAF1CAF86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7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3CB61-842A-4382-B519-55EB3D72586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05933-A8D2-4B86-87AB-2594FC58608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68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2D467-B267-41BC-BC90-7149216FBA2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2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A8A2D-CACC-46E2-BE68-299954F71FA4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3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FE00D-AE36-4840-9D9C-2FEFF265C36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3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8D071-36A4-4F96-840C-B0C19583EA4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4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6AE42-1403-4879-ADDE-DFA34833622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20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362F17DA-5C07-4687-BBDA-A472DEDF96CE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5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99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ACE_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628775"/>
            <a:ext cx="2706688" cy="304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Cj042579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41438"/>
            <a:ext cx="8353425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4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99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AU">
                <a:latin typeface="Arial" charset="0"/>
                <a:cs typeface="Times New Roman" pitchFamily="18" charset="0"/>
              </a:rPr>
              <a:t>     UNCONDITIONALLY </a:t>
            </a:r>
          </a:p>
          <a:p>
            <a:endParaRPr lang="en-AU">
              <a:latin typeface="Arial" charset="0"/>
              <a:cs typeface="Arial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1, 2. God loves you. 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  3, 4. He loves you more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 More than you’d ever imagine.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5, 6. Your life He’ll fix. 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7, 8. He’ll lay it straight.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9, 10. Again and again.</a:t>
            </a:r>
            <a:endParaRPr lang="en-AU">
              <a:cs typeface="Times New Roman" pitchFamily="18" charset="0"/>
            </a:endParaRP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20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99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219200"/>
            <a:ext cx="6400800" cy="4419600"/>
          </a:xfrm>
        </p:spPr>
        <p:txBody>
          <a:bodyPr/>
          <a:lstStyle/>
          <a:p>
            <a:r>
              <a:rPr lang="en-AU">
                <a:cs typeface="Times New Roman" pitchFamily="18" charset="0"/>
              </a:rPr>
              <a:t> </a:t>
            </a:r>
            <a:r>
              <a:rPr lang="en-AU">
                <a:latin typeface="Arial" charset="0"/>
                <a:cs typeface="Arial" charset="0"/>
              </a:rPr>
              <a:t>1, 2. God loves you. 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 3, 4. He loves you more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More than you’d ever imagine.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5, 6. Your life He’ll fix. 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7, 8. He’ll lay it straight.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9, 10. Again and again.</a:t>
            </a:r>
            <a:endParaRPr lang="en-AU">
              <a:cs typeface="Times New Roman" pitchFamily="18" charset="0"/>
            </a:endParaRP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0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99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3962400"/>
          </a:xfrm>
        </p:spPr>
        <p:txBody>
          <a:bodyPr/>
          <a:lstStyle/>
          <a:p>
            <a:r>
              <a:rPr lang="en-AU">
                <a:latin typeface="Arial" charset="0"/>
                <a:cs typeface="Arial" charset="0"/>
              </a:rPr>
              <a:t>  No matter who you are.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No matter what you’ve done.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God loves you completely. 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That’s why He sent His Son.</a:t>
            </a:r>
            <a:endParaRPr lang="en-AU">
              <a:cs typeface="Times New Roman" pitchFamily="18" charset="0"/>
            </a:endParaRP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5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99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066800"/>
            <a:ext cx="7924800" cy="4572000"/>
          </a:xfrm>
        </p:spPr>
        <p:txBody>
          <a:bodyPr/>
          <a:lstStyle/>
          <a:p>
            <a:r>
              <a:rPr lang="en-AU">
                <a:latin typeface="Arial" charset="0"/>
                <a:cs typeface="Arial" charset="0"/>
              </a:rPr>
              <a:t>1, 2, 3, 4, 5. Jesus on the cross He died.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Died so that we could be saved.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6, 7, 8, 9, 10. Jesus He rose again.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He said goodbye to the grave.</a:t>
            </a:r>
          </a:p>
          <a:p>
            <a:endParaRPr lang="en-AU">
              <a:latin typeface="Arial" charset="0"/>
              <a:cs typeface="Arial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God loves you. God loves me.</a:t>
            </a:r>
            <a:endParaRPr lang="en-AU">
              <a:latin typeface="Arial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  </a:t>
            </a:r>
            <a:r>
              <a:rPr lang="en-US">
                <a:latin typeface="Arial" charset="0"/>
                <a:cs typeface="Arial" charset="0"/>
              </a:rPr>
              <a:t>God loves everybody unconditionally.</a:t>
            </a:r>
            <a:endParaRPr lang="en-US">
              <a:cs typeface="Times New Roman" pitchFamily="18" charset="0"/>
            </a:endParaRPr>
          </a:p>
          <a:p>
            <a:endParaRPr lang="en-AU">
              <a:cs typeface="Times New Roman" pitchFamily="18" charset="0"/>
            </a:endParaRP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3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99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AU">
                <a:latin typeface="Arial" charset="0"/>
                <a:cs typeface="Times New Roman" pitchFamily="18" charset="0"/>
              </a:rPr>
              <a:t>     </a:t>
            </a:r>
          </a:p>
          <a:p>
            <a:endParaRPr lang="en-AU">
              <a:latin typeface="Arial" charset="0"/>
              <a:cs typeface="Arial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1, 2. God loves you. 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  3, 4. He loves you more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 More than you’d ever imagine.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5, 6. Your life He’ll fix. 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7, 8. He’ll lay it straight.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9, 10. Again and again.</a:t>
            </a:r>
            <a:endParaRPr lang="en-AU">
              <a:cs typeface="Times New Roman" pitchFamily="18" charset="0"/>
            </a:endParaRP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58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99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3962400"/>
          </a:xfrm>
        </p:spPr>
        <p:txBody>
          <a:bodyPr/>
          <a:lstStyle/>
          <a:p>
            <a:r>
              <a:rPr lang="en-AU">
                <a:latin typeface="Arial" charset="0"/>
                <a:cs typeface="Arial" charset="0"/>
              </a:rPr>
              <a:t>  No matter who you are.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No matter what you’ve done.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God loves you completely. 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That’s why He sent His Son.</a:t>
            </a:r>
            <a:endParaRPr lang="en-AU">
              <a:cs typeface="Times New Roman" pitchFamily="18" charset="0"/>
            </a:endParaRP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98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99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066800"/>
            <a:ext cx="7924800" cy="4572000"/>
          </a:xfrm>
        </p:spPr>
        <p:txBody>
          <a:bodyPr/>
          <a:lstStyle/>
          <a:p>
            <a:r>
              <a:rPr lang="en-AU">
                <a:latin typeface="Arial" charset="0"/>
                <a:cs typeface="Arial" charset="0"/>
              </a:rPr>
              <a:t>1, 2, 3, 4, 5. Jesus on the cross He died.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Died so that we could be saved.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    6, 7, 8, 9, 10. Jesus He rose again.</a:t>
            </a:r>
            <a:endParaRPr lang="en-AU">
              <a:cs typeface="Times New Roman" pitchFamily="18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He said goodbye to the grave.</a:t>
            </a:r>
          </a:p>
          <a:p>
            <a:endParaRPr lang="en-AU">
              <a:latin typeface="Arial" charset="0"/>
              <a:cs typeface="Arial" charset="0"/>
            </a:endParaRPr>
          </a:p>
          <a:p>
            <a:r>
              <a:rPr lang="en-AU">
                <a:latin typeface="Arial" charset="0"/>
                <a:cs typeface="Arial" charset="0"/>
              </a:rPr>
              <a:t>God loves you. God loves me.</a:t>
            </a:r>
            <a:endParaRPr lang="en-AU">
              <a:latin typeface="Arial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  </a:t>
            </a:r>
            <a:r>
              <a:rPr lang="en-US">
                <a:latin typeface="Arial" charset="0"/>
                <a:cs typeface="Arial" charset="0"/>
              </a:rPr>
              <a:t>God loves everybody unconditionally.</a:t>
            </a:r>
            <a:endParaRPr lang="en-US">
              <a:cs typeface="Times New Roman" pitchFamily="18" charset="0"/>
            </a:endParaRPr>
          </a:p>
          <a:p>
            <a:endParaRPr lang="en-AU">
              <a:cs typeface="Times New Roman" pitchFamily="18" charset="0"/>
            </a:endParaRP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34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2012-03-21T11:16:16Z</dcterms:created>
  <dcterms:modified xsi:type="dcterms:W3CDTF">2012-03-21T11:16:43Z</dcterms:modified>
</cp:coreProperties>
</file>